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2146"/>
    <a:srgbClr val="5AB0D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384" autoAdjust="0"/>
  </p:normalViewPr>
  <p:slideViewPr>
    <p:cSldViewPr>
      <p:cViewPr varScale="1">
        <p:scale>
          <a:sx n="64" d="100"/>
          <a:sy n="64" d="100"/>
        </p:scale>
        <p:origin x="134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12BCB-F5CC-4D1E-8519-FAF116CE24B4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69669-C6C1-4436-A354-B2BF81EC4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2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56CC6-1419-480B-8BF8-7F12D15836E5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9E8EF-A049-43E9-A6ED-C697E5B3F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57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09F9-1C59-44B0-8C5D-1188BB0D9496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0524-A41C-48D0-AD86-F95E161F6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4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09F9-1C59-44B0-8C5D-1188BB0D9496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0524-A41C-48D0-AD86-F95E161F6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25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09F9-1C59-44B0-8C5D-1188BB0D9496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0524-A41C-48D0-AD86-F95E161F6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18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BB95D63-CE89-4C0A-8D9E-0397ED8CD9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2" t="40551" r="9432" b="40550"/>
          <a:stretch/>
        </p:blipFill>
        <p:spPr>
          <a:xfrm>
            <a:off x="179513" y="6424532"/>
            <a:ext cx="1944216" cy="34995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4F011DD-C510-4507-ACD9-E61C448BBE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79" t="42650" r="14301" b="41600"/>
          <a:stretch/>
        </p:blipFill>
        <p:spPr>
          <a:xfrm>
            <a:off x="7619094" y="6525344"/>
            <a:ext cx="1345393" cy="24914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FD56ADA-A2D9-4238-AAA0-CA4D0D782E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51" t="23333" r="29421" b="23095"/>
          <a:stretch/>
        </p:blipFill>
        <p:spPr>
          <a:xfrm>
            <a:off x="0" y="16783"/>
            <a:ext cx="427214" cy="43104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4888935-C235-4018-8629-0F12C0206A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20" r="39213"/>
          <a:stretch/>
        </p:blipFill>
        <p:spPr>
          <a:xfrm rot="5400000">
            <a:off x="6727584" y="-1071006"/>
            <a:ext cx="472214" cy="247912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C08DD52-6693-4566-9759-DFD9B37BE957}"/>
              </a:ext>
            </a:extLst>
          </p:cNvPr>
          <p:cNvSpPr/>
          <p:nvPr userDrawn="1"/>
        </p:nvSpPr>
        <p:spPr>
          <a:xfrm>
            <a:off x="8028384" y="0"/>
            <a:ext cx="1115616" cy="404664"/>
          </a:xfrm>
          <a:prstGeom prst="rect">
            <a:avLst/>
          </a:prstGeom>
          <a:solidFill>
            <a:srgbClr val="1421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25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09F9-1C59-44B0-8C5D-1188BB0D9496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0524-A41C-48D0-AD86-F95E161F6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8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09F9-1C59-44B0-8C5D-1188BB0D9496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0524-A41C-48D0-AD86-F95E161F6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2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09F9-1C59-44B0-8C5D-1188BB0D9496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0524-A41C-48D0-AD86-F95E161F6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8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09F9-1C59-44B0-8C5D-1188BB0D9496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0524-A41C-48D0-AD86-F95E161F6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09F9-1C59-44B0-8C5D-1188BB0D9496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0524-A41C-48D0-AD86-F95E161F6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42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09F9-1C59-44B0-8C5D-1188BB0D9496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0524-A41C-48D0-AD86-F95E161F6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16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09F9-1C59-44B0-8C5D-1188BB0D9496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0524-A41C-48D0-AD86-F95E161F6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93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109F9-1C59-44B0-8C5D-1188BB0D9496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0524-A41C-48D0-AD86-F95E161F6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6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109F9-1C59-44B0-8C5D-1188BB0D9496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80524-A41C-48D0-AD86-F95E161F6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52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886527" y="116632"/>
            <a:ext cx="4693585" cy="4320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142146"/>
                </a:solidFill>
              </a:rPr>
              <a:t>Idea Form</a:t>
            </a: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886527" y="968548"/>
            <a:ext cx="7344816" cy="41764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b="1" dirty="0">
                <a:solidFill>
                  <a:srgbClr val="142146"/>
                </a:solidFill>
              </a:rPr>
              <a:t>Description: </a:t>
            </a:r>
            <a:r>
              <a:rPr lang="en-US" sz="1100" dirty="0">
                <a:solidFill>
                  <a:srgbClr val="142146"/>
                </a:solidFill>
              </a:rPr>
              <a:t>What’s the idea all about?</a:t>
            </a:r>
          </a:p>
          <a:p>
            <a:pPr marL="0" indent="0">
              <a:buNone/>
            </a:pPr>
            <a:r>
              <a:rPr lang="en-US" sz="1200" b="1" dirty="0"/>
              <a:t>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en-US" sz="1200" b="1" dirty="0"/>
              <a:t>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en-US" sz="1200" b="1" dirty="0"/>
              <a:t>__________________________________________________________________________________________</a:t>
            </a:r>
          </a:p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r>
              <a:rPr lang="en-US" sz="1100" b="1" dirty="0">
                <a:solidFill>
                  <a:srgbClr val="142146"/>
                </a:solidFill>
              </a:rPr>
              <a:t>Benefits: </a:t>
            </a:r>
            <a:r>
              <a:rPr lang="en-US" sz="1100" dirty="0">
                <a:solidFill>
                  <a:srgbClr val="142146"/>
                </a:solidFill>
              </a:rPr>
              <a:t>State the clear and concrete benefits of the idea. The idea can have different types of benefits – for the end user, the company etc.</a:t>
            </a:r>
          </a:p>
          <a:p>
            <a:pPr marL="0" indent="0">
              <a:buNone/>
            </a:pPr>
            <a:r>
              <a:rPr lang="en-US" sz="1200" b="1" dirty="0"/>
              <a:t>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en-US" sz="1200" b="1" dirty="0"/>
              <a:t>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en-US" sz="1200" b="1" dirty="0"/>
              <a:t>__________________________________________________________________________________________</a:t>
            </a:r>
          </a:p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r>
              <a:rPr lang="en-US" sz="1100" b="1" dirty="0">
                <a:solidFill>
                  <a:srgbClr val="142146"/>
                </a:solidFill>
              </a:rPr>
              <a:t>Challenges: </a:t>
            </a:r>
            <a:r>
              <a:rPr lang="en-US" sz="1070" dirty="0">
                <a:solidFill>
                  <a:srgbClr val="142146"/>
                </a:solidFill>
              </a:rPr>
              <a:t>Identify the challenges for implementation; issues that require further inquiry; and suggest ways to overcome </a:t>
            </a:r>
            <a:r>
              <a:rPr lang="en-US" sz="1070" dirty="0"/>
              <a:t>it</a:t>
            </a:r>
          </a:p>
          <a:p>
            <a:pPr marL="0" indent="0">
              <a:buNone/>
            </a:pPr>
            <a:r>
              <a:rPr lang="en-US" sz="1200" b="1" dirty="0"/>
              <a:t>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en-US" sz="1200" b="1" dirty="0"/>
              <a:t>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en-US" sz="1200" b="1" dirty="0"/>
              <a:t>__________________________________________________________________________________________</a:t>
            </a:r>
          </a:p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r>
              <a:rPr lang="en-US" sz="1100" dirty="0">
                <a:solidFill>
                  <a:srgbClr val="142146"/>
                </a:solidFill>
              </a:rPr>
              <a:t>Describe </a:t>
            </a:r>
            <a:r>
              <a:rPr lang="en-US" sz="1100" b="1" dirty="0">
                <a:solidFill>
                  <a:srgbClr val="142146"/>
                </a:solidFill>
              </a:rPr>
              <a:t>additional aspects </a:t>
            </a:r>
            <a:r>
              <a:rPr lang="en-US" sz="1100" dirty="0">
                <a:solidFill>
                  <a:srgbClr val="142146"/>
                </a:solidFill>
              </a:rPr>
              <a:t>of the idea (e.g. additional options, V2, resources, implications)</a:t>
            </a:r>
          </a:p>
          <a:p>
            <a:pPr marL="0" indent="0">
              <a:buNone/>
            </a:pPr>
            <a:r>
              <a:rPr lang="en-US" sz="1200" b="1" dirty="0"/>
              <a:t>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en-US" sz="1200" b="1" dirty="0"/>
              <a:t>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en-US" sz="1200" b="1" dirty="0"/>
              <a:t>__________________________________________________________________________________________</a:t>
            </a:r>
          </a:p>
          <a:p>
            <a:endParaRPr lang="en-US" sz="1200" b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EA16D90-BE81-4866-8E3A-34516EC07F04}"/>
              </a:ext>
            </a:extLst>
          </p:cNvPr>
          <p:cNvSpPr/>
          <p:nvPr/>
        </p:nvSpPr>
        <p:spPr>
          <a:xfrm>
            <a:off x="892323" y="5505182"/>
            <a:ext cx="375168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5AB0D6"/>
                </a:solidFill>
              </a:rPr>
              <a:t>Idea Name: ___________________________________</a:t>
            </a:r>
            <a:endParaRPr lang="en-US" b="1" dirty="0">
              <a:solidFill>
                <a:srgbClr val="5AB0D6"/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4788024" y="5505182"/>
            <a:ext cx="316835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100" b="1" dirty="0">
                <a:solidFill>
                  <a:srgbClr val="5AB0D6"/>
                </a:solidFill>
              </a:rPr>
              <a:t>Idea Champion/s:  __________________________</a:t>
            </a:r>
          </a:p>
          <a:p>
            <a:pPr lvl="0"/>
            <a:r>
              <a:rPr lang="en-US" sz="1100" b="1" dirty="0">
                <a:solidFill>
                  <a:srgbClr val="5AB0D6"/>
                </a:solidFill>
              </a:rPr>
              <a:t> </a:t>
            </a:r>
          </a:p>
          <a:p>
            <a:pPr lvl="0"/>
            <a:r>
              <a:rPr lang="en-US" sz="1100" b="1" dirty="0">
                <a:solidFill>
                  <a:srgbClr val="5AB0D6"/>
                </a:solidFill>
              </a:rPr>
              <a:t>Supporting Team: ___________________________</a:t>
            </a:r>
            <a:endParaRPr lang="en-US" sz="800" b="1" dirty="0">
              <a:solidFill>
                <a:srgbClr val="5AB0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871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107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Shira Filler</dc:creator>
  <cp:lastModifiedBy>Robyn Taragin</cp:lastModifiedBy>
  <cp:revision>39</cp:revision>
  <dcterms:created xsi:type="dcterms:W3CDTF">2016-05-30T12:11:53Z</dcterms:created>
  <dcterms:modified xsi:type="dcterms:W3CDTF">2018-04-23T10:23:07Z</dcterms:modified>
</cp:coreProperties>
</file>